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463" r:id="rId2"/>
    <p:sldId id="472" r:id="rId3"/>
    <p:sldId id="473" r:id="rId4"/>
    <p:sldId id="474" r:id="rId5"/>
    <p:sldId id="475" r:id="rId6"/>
    <p:sldId id="4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50365cef-7c1c-44cd-8fd5-1c7f999e6b2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5</a:t>
            </a:r>
            <a:r>
              <a:rPr lang="en-US" sz="2800" dirty="0"/>
              <a:t>:</a:t>
            </a:r>
            <a:r>
              <a:rPr lang="hr-HR" sz="2800" dirty="0"/>
              <a:t> </a:t>
            </a:r>
            <a:r>
              <a:rPr lang="hr-HR" sz="2800" dirty="0" err="1"/>
              <a:t>Culture</a:t>
            </a:r>
            <a:r>
              <a:rPr lang="hr-HR" sz="2800" dirty="0"/>
              <a:t> spot 5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Iceless</a:t>
            </a:r>
            <a:r>
              <a:rPr lang="hr-HR" sz="2800" dirty="0"/>
              <a:t> Canada?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11661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 ćeš lekciji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razgovarati o klimatskim promjenama u Kanadi i svijetu.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5A351E-9434-4B4B-8F70-D212500CB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8" y="2842727"/>
            <a:ext cx="2606774" cy="34079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6A63F8-A343-4D60-9114-8796EDDC9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7303" y="2878650"/>
            <a:ext cx="2551817" cy="33361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41969-F45E-48BF-9AAF-E07F4BD03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1909" y="343054"/>
            <a:ext cx="5539668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94</a:t>
            </a:r>
          </a:p>
          <a:p>
            <a:r>
              <a:rPr lang="hr-HR" dirty="0" err="1"/>
              <a:t>Task</a:t>
            </a:r>
            <a:r>
              <a:rPr lang="hr-HR" dirty="0"/>
              <a:t> 1: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quotation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explain</a:t>
            </a:r>
            <a:r>
              <a:rPr lang="hr-HR" dirty="0"/>
              <a:t> </a:t>
            </a:r>
            <a:r>
              <a:rPr lang="hr-HR" dirty="0" err="1"/>
              <a:t>its</a:t>
            </a:r>
            <a:r>
              <a:rPr lang="hr-HR" dirty="0"/>
              <a:t> </a:t>
            </a:r>
            <a:r>
              <a:rPr lang="hr-HR" dirty="0" err="1"/>
              <a:t>meaning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Pročitaj citat i objasni značenje. </a:t>
            </a:r>
            <a:endParaRPr lang="hr-HR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E03F43-0DEE-4145-A89D-2A7B60E4F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DFDA24-4824-4F6F-9B30-DE2B9DAA5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640" y="2688217"/>
            <a:ext cx="3793128" cy="341074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40AEE7-E219-4B56-8FA7-0C664082507B}"/>
              </a:ext>
            </a:extLst>
          </p:cNvPr>
          <p:cNvSpPr txBox="1"/>
          <p:nvPr/>
        </p:nvSpPr>
        <p:spPr>
          <a:xfrm>
            <a:off x="7670306" y="3710840"/>
            <a:ext cx="2867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Klimatske promjene nisu više samo proročanstvo – one su stvarnost.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A0E34EB-EC08-4C11-97DB-F6358F61BC9F}"/>
              </a:ext>
            </a:extLst>
          </p:cNvPr>
          <p:cNvSpPr/>
          <p:nvPr/>
        </p:nvSpPr>
        <p:spPr>
          <a:xfrm>
            <a:off x="6161103" y="4172505"/>
            <a:ext cx="1305017" cy="17755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0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751F4D-28CB-432A-92ED-873683906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DB6A94-D124-4518-9323-06CAA7A2FE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80" b="15904"/>
          <a:stretch/>
        </p:blipFill>
        <p:spPr>
          <a:xfrm>
            <a:off x="5248656" y="1580224"/>
            <a:ext cx="5248655" cy="527777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C1AE9-C82C-49E4-852F-08A06E5D0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5480" y="133165"/>
            <a:ext cx="5248655" cy="131389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hr-HR" dirty="0" err="1"/>
              <a:t>Task</a:t>
            </a:r>
            <a:r>
              <a:rPr lang="hr-HR" dirty="0"/>
              <a:t> 2: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paragraphs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headings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Pročitaj tekst i poveži odlomke s podnaslovima.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3CAE29-8293-4A7B-94F3-13A53FC04A37}"/>
              </a:ext>
            </a:extLst>
          </p:cNvPr>
          <p:cNvSpPr txBox="1"/>
          <p:nvPr/>
        </p:nvSpPr>
        <p:spPr>
          <a:xfrm>
            <a:off x="2753054" y="1944210"/>
            <a:ext cx="2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Land of Ice and Snow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8ED8E-C1E2-4879-AEE2-AD7BB16CF0BB}"/>
              </a:ext>
            </a:extLst>
          </p:cNvPr>
          <p:cNvSpPr txBox="1"/>
          <p:nvPr/>
        </p:nvSpPr>
        <p:spPr>
          <a:xfrm>
            <a:off x="641649" y="4572912"/>
            <a:ext cx="2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Melting Homeland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7FAD5B-0512-4990-8B3C-AB62D4B09D34}"/>
              </a:ext>
            </a:extLst>
          </p:cNvPr>
          <p:cNvSpPr txBox="1"/>
          <p:nvPr/>
        </p:nvSpPr>
        <p:spPr>
          <a:xfrm>
            <a:off x="2753054" y="3888420"/>
            <a:ext cx="2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Inuit Way of Life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2D38B1-777C-4442-A2ED-C41B8CB055FB}"/>
              </a:ext>
            </a:extLst>
          </p:cNvPr>
          <p:cNvSpPr txBox="1"/>
          <p:nvPr/>
        </p:nvSpPr>
        <p:spPr>
          <a:xfrm>
            <a:off x="8100340" y="3027284"/>
            <a:ext cx="2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Endangered Species</a:t>
            </a:r>
          </a:p>
        </p:txBody>
      </p:sp>
    </p:spTree>
    <p:extLst>
      <p:ext uri="{BB962C8B-B14F-4D97-AF65-F5344CB8AC3E}">
        <p14:creationId xmlns:p14="http://schemas.microsoft.com/office/powerpoint/2010/main" val="258080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99496-DB93-4D33-ACDF-9FB040010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3852" y="360809"/>
            <a:ext cx="5877017" cy="4184558"/>
          </a:xfrm>
        </p:spPr>
        <p:txBody>
          <a:bodyPr>
            <a:normAutofit fontScale="850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3: How </a:t>
            </a:r>
            <a:r>
              <a:rPr lang="hr-HR" dirty="0" err="1"/>
              <a:t>is</a:t>
            </a:r>
            <a:r>
              <a:rPr lang="hr-HR" dirty="0"/>
              <a:t> global </a:t>
            </a:r>
            <a:r>
              <a:rPr lang="hr-HR" dirty="0" err="1"/>
              <a:t>warming</a:t>
            </a:r>
            <a:r>
              <a:rPr lang="hr-HR" dirty="0"/>
              <a:t> </a:t>
            </a:r>
            <a:r>
              <a:rPr lang="hr-HR" dirty="0" err="1"/>
              <a:t>affecting</a:t>
            </a:r>
            <a:r>
              <a:rPr lang="hr-HR" dirty="0"/>
              <a:t> Canada?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will</a:t>
            </a:r>
            <a:r>
              <a:rPr lang="hr-HR" dirty="0"/>
              <a:t> </a:t>
            </a:r>
            <a:r>
              <a:rPr lang="hr-HR" dirty="0" err="1"/>
              <a:t>disappear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koji način klimatske promjene utječu na Kanadu? Što će nestati? Odgovore pronađi u tekstu.</a:t>
            </a:r>
          </a:p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be</a:t>
            </a:r>
            <a:r>
              <a:rPr lang="hr-HR" dirty="0"/>
              <a:t> </a:t>
            </a:r>
            <a:r>
              <a:rPr lang="hr-HR" dirty="0" err="1"/>
              <a:t>done</a:t>
            </a:r>
            <a:r>
              <a:rPr lang="hr-HR" dirty="0"/>
              <a:t> to stop </a:t>
            </a:r>
            <a:r>
              <a:rPr lang="hr-HR" dirty="0" err="1"/>
              <a:t>climate</a:t>
            </a:r>
            <a:r>
              <a:rPr lang="hr-HR" dirty="0"/>
              <a:t> </a:t>
            </a:r>
            <a:r>
              <a:rPr lang="hr-HR" dirty="0" err="1"/>
              <a:t>change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Što možemo napraviti da zaustavimo klimatske promjene? Napiši nekoliko natuknica u bilježnicu.</a:t>
            </a:r>
          </a:p>
          <a:p>
            <a:r>
              <a:rPr lang="hr-HR" dirty="0" err="1"/>
              <a:t>Task</a:t>
            </a:r>
            <a:r>
              <a:rPr lang="hr-HR" dirty="0"/>
              <a:t> 5: How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climate</a:t>
            </a:r>
            <a:r>
              <a:rPr lang="hr-HR" dirty="0"/>
              <a:t> </a:t>
            </a:r>
            <a:r>
              <a:rPr lang="hr-HR" dirty="0" err="1"/>
              <a:t>change</a:t>
            </a:r>
            <a:r>
              <a:rPr lang="hr-HR" dirty="0"/>
              <a:t> </a:t>
            </a:r>
            <a:r>
              <a:rPr lang="hr-HR" dirty="0" err="1"/>
              <a:t>affecting</a:t>
            </a:r>
            <a:r>
              <a:rPr lang="hr-HR" dirty="0"/>
              <a:t> Croatia? </a:t>
            </a:r>
            <a:r>
              <a:rPr lang="hr-HR" dirty="0" err="1"/>
              <a:t>Go</a:t>
            </a:r>
            <a:r>
              <a:rPr lang="hr-HR" dirty="0"/>
              <a:t> online </a:t>
            </a:r>
            <a:r>
              <a:rPr lang="hr-HR" dirty="0" err="1"/>
              <a:t>and</a:t>
            </a:r>
            <a:r>
              <a:rPr lang="hr-HR" dirty="0"/>
              <a:t> do some </a:t>
            </a:r>
            <a:r>
              <a:rPr lang="hr-HR" dirty="0" err="1"/>
              <a:t>research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Kako klimatske promjene utječu na Hrvatsku? Pretraži Internet i napiši nekoliko natuknica u bilježnicu.</a:t>
            </a:r>
            <a:endParaRPr lang="hr-H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DFE699-2056-4007-AB26-BEAC374F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BCAA29-ABB9-4BA9-8C8D-7AC504DFC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963" y="4757492"/>
            <a:ext cx="8116921" cy="173969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6594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3938009-04D8-46A5-9B03-F66615E00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0823" y="1319598"/>
            <a:ext cx="3505940" cy="4351338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workbooks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99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Zaokruži točan odgovor.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57C96C-3ECC-4C3C-B905-435F6A75D9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45"/>
          <a:stretch/>
        </p:blipFill>
        <p:spPr>
          <a:xfrm>
            <a:off x="2187831" y="16342"/>
            <a:ext cx="5558041" cy="677208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459A24E-E370-4198-8770-C3BA2C67CF7F}"/>
              </a:ext>
            </a:extLst>
          </p:cNvPr>
          <p:cNvSpPr/>
          <p:nvPr/>
        </p:nvSpPr>
        <p:spPr>
          <a:xfrm>
            <a:off x="2743198" y="4021585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D2D7E8-F6B9-484E-BB61-7F5474146673}"/>
              </a:ext>
            </a:extLst>
          </p:cNvPr>
          <p:cNvSpPr/>
          <p:nvPr/>
        </p:nvSpPr>
        <p:spPr>
          <a:xfrm>
            <a:off x="3783365" y="4617867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E46CF0-A4BF-4CAD-B852-C08A5553D36E}"/>
              </a:ext>
            </a:extLst>
          </p:cNvPr>
          <p:cNvSpPr/>
          <p:nvPr/>
        </p:nvSpPr>
        <p:spPr>
          <a:xfrm>
            <a:off x="4913584" y="3642804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F94D8C1-518F-4C99-876F-BD17453E1F16}"/>
              </a:ext>
            </a:extLst>
          </p:cNvPr>
          <p:cNvSpPr/>
          <p:nvPr/>
        </p:nvSpPr>
        <p:spPr>
          <a:xfrm>
            <a:off x="4913584" y="4991054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D2FDEE-BEA5-41FB-8450-86BBA15CA526}"/>
              </a:ext>
            </a:extLst>
          </p:cNvPr>
          <p:cNvSpPr/>
          <p:nvPr/>
        </p:nvSpPr>
        <p:spPr>
          <a:xfrm>
            <a:off x="2743198" y="2094647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777BA1B-C804-4830-A574-6296529B707C}"/>
              </a:ext>
            </a:extLst>
          </p:cNvPr>
          <p:cNvSpPr/>
          <p:nvPr/>
        </p:nvSpPr>
        <p:spPr>
          <a:xfrm>
            <a:off x="4271637" y="5533332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32D8E6E-44E6-4F93-8FB9-7224A2AFA08B}"/>
              </a:ext>
            </a:extLst>
          </p:cNvPr>
          <p:cNvSpPr/>
          <p:nvPr/>
        </p:nvSpPr>
        <p:spPr>
          <a:xfrm>
            <a:off x="2743198" y="923277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0D6F592-88D7-45D6-B47B-8198972D96E0}"/>
              </a:ext>
            </a:extLst>
          </p:cNvPr>
          <p:cNvSpPr/>
          <p:nvPr/>
        </p:nvSpPr>
        <p:spPr>
          <a:xfrm>
            <a:off x="4271638" y="2487228"/>
            <a:ext cx="301841" cy="275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kumimoji="0" lang="hr-HR" sz="20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https://www.e-sfera.hr/dodatni-digitalni-sadrzaji/50365cef-7c1c-44cd-8fd5-1c7f999e6b20/</a:t>
            </a:r>
            <a:endParaRPr kumimoji="0" lang="hr-HR" sz="20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226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sustava Office</vt:lpstr>
      <vt:lpstr>Unit 5: Culture spot 5  Iceless Canada?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232</cp:revision>
  <dcterms:created xsi:type="dcterms:W3CDTF">2021-09-01T06:25:32Z</dcterms:created>
  <dcterms:modified xsi:type="dcterms:W3CDTF">2022-02-27T10:21:04Z</dcterms:modified>
</cp:coreProperties>
</file>